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82" r:id="rId5"/>
    <p:sldId id="301" r:id="rId6"/>
    <p:sldId id="316" r:id="rId7"/>
    <p:sldId id="315" r:id="rId8"/>
    <p:sldId id="294" r:id="rId9"/>
    <p:sldId id="314" r:id="rId10"/>
    <p:sldId id="313" r:id="rId11"/>
    <p:sldId id="311" r:id="rId12"/>
    <p:sldId id="31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6" autoAdjust="0"/>
    <p:restoredTop sz="94624" autoAdjust="0"/>
  </p:normalViewPr>
  <p:slideViewPr>
    <p:cSldViewPr>
      <p:cViewPr varScale="1">
        <p:scale>
          <a:sx n="91" d="100"/>
          <a:sy n="91" d="100"/>
        </p:scale>
        <p:origin x="1032" y="7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parks2020 Logo H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43800" y="133350"/>
            <a:ext cx="1491948" cy="4062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parks2020 Logo H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543800" y="133350"/>
            <a:ext cx="1491948" cy="4062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resourcesonlin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00350"/>
            <a:ext cx="9144000" cy="1102519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cs typeface="Arial" pitchFamily="34" charset="0"/>
              </a:rPr>
              <a:t>Core Submission Document Template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4229101"/>
            <a:ext cx="910907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/>
              <a:t>HR Vendors of </a:t>
            </a:r>
            <a:r>
              <a:rPr lang="en-US" altLang="zh-TW" sz="900"/>
              <a:t>the Year 2023 </a:t>
            </a:r>
            <a:r>
              <a:rPr lang="en-US" altLang="zh-TW" sz="900" dirty="0"/>
              <a:t>HK is produced by Human Resources Online, a publication of Lighthouse Independent Media</a:t>
            </a:r>
            <a:br>
              <a:rPr lang="en-US" altLang="zh-TW" sz="900" dirty="0"/>
            </a:br>
            <a:r>
              <a:rPr lang="en-US" altLang="zh-TW" sz="900" dirty="0"/>
              <a:t> </a:t>
            </a:r>
            <a:r>
              <a:rPr lang="en-US" sz="900" dirty="0"/>
              <a:t>15/F, Golden Star Building, 20-24 Lockhart Road, </a:t>
            </a:r>
            <a:r>
              <a:rPr lang="en-US" sz="900" dirty="0" err="1"/>
              <a:t>Wanchai</a:t>
            </a:r>
            <a:r>
              <a:rPr lang="en-US" sz="900" dirty="0"/>
              <a:t>, Hong Kong</a:t>
            </a:r>
            <a:endParaRPr lang="en-US" altLang="zh-TW" sz="900" dirty="0"/>
          </a:p>
          <a:p>
            <a:pPr algn="ctr"/>
            <a:r>
              <a:rPr lang="en-US" altLang="zh-TW" sz="900" dirty="0"/>
              <a:t>Tel: + 852 2861-1882   Fax: + 852 2861-1336   </a:t>
            </a:r>
            <a:r>
              <a:rPr lang="en-GB" sz="900" dirty="0">
                <a:hlinkClick r:id="rId3"/>
              </a:rPr>
              <a:t>https://www.humanresourcesonline.net/</a:t>
            </a:r>
            <a:endParaRPr lang="zh-TW" altLang="en-US" sz="9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E3497-FA2C-4CF1-4D72-9DF019FC13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627523"/>
            <a:ext cx="6781800" cy="184659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9542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Perspective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-46345"/>
            <a:ext cx="31242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2 slides, visuals included – slide 1/2 </a:t>
            </a:r>
            <a:r>
              <a:rPr lang="en-US" altLang="zh-TW" sz="1100" u="sng" dirty="0"/>
              <a:t> </a:t>
            </a:r>
          </a:p>
          <a:p>
            <a:r>
              <a:rPr lang="en-US" sz="800" dirty="0"/>
              <a:t>- Tell us about the vision behind your business strategies</a:t>
            </a:r>
          </a:p>
          <a:p>
            <a:pPr>
              <a:buFontTx/>
              <a:buChar char="-"/>
            </a:pPr>
            <a:r>
              <a:rPr lang="en-US" sz="800" dirty="0"/>
              <a:t> How is your company perceived as an industry leader?</a:t>
            </a:r>
          </a:p>
          <a:p>
            <a:r>
              <a:rPr lang="en-AU" sz="800" i="1" dirty="0"/>
              <a:t>You might want to include: </a:t>
            </a:r>
          </a:p>
          <a:p>
            <a:r>
              <a:rPr lang="en-AU" sz="800" i="1" dirty="0"/>
              <a:t>– Your company’s contributions to the industry in the eligible period, – – Explain in greater detail about the impact of your contributions and collaborations on the HR industry/your target clients</a:t>
            </a:r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4495800" y="-95250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– To what extent does your service/product help to build organisational capability?</a:t>
            </a:r>
          </a:p>
          <a:p>
            <a:r>
              <a:rPr lang="en-AU" sz="800" i="1" dirty="0"/>
              <a:t>– How does your service/product align with your client’s business alignment? </a:t>
            </a:r>
            <a:endParaRPr lang="en-US" sz="800" dirty="0"/>
          </a:p>
          <a:p>
            <a:r>
              <a:rPr lang="en-AU" sz="800" i="1" dirty="0"/>
              <a:t>– Industry contribution/thought-leadership/Media coverage, what these mean for your product, company, clients and the HR industry. </a:t>
            </a:r>
            <a:endParaRPr lang="en-US" sz="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9542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Perspective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-46345"/>
            <a:ext cx="31242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2 slides, visuals included – slide 2/2 </a:t>
            </a:r>
            <a:r>
              <a:rPr lang="en-US" altLang="zh-TW" sz="1100" u="sng" dirty="0"/>
              <a:t> </a:t>
            </a:r>
          </a:p>
          <a:p>
            <a:r>
              <a:rPr lang="en-US" sz="800" dirty="0"/>
              <a:t>- Tell us about the vision behind your business strategies</a:t>
            </a:r>
          </a:p>
          <a:p>
            <a:pPr>
              <a:buFontTx/>
              <a:buChar char="-"/>
            </a:pPr>
            <a:r>
              <a:rPr lang="en-US" sz="800" dirty="0"/>
              <a:t> How is your company perceived as an industry leader?</a:t>
            </a:r>
          </a:p>
          <a:p>
            <a:r>
              <a:rPr lang="en-AU" sz="800" i="1" dirty="0"/>
              <a:t>You might want to include: </a:t>
            </a:r>
            <a:endParaRPr lang="en-US" sz="800" dirty="0"/>
          </a:p>
          <a:p>
            <a:r>
              <a:rPr lang="en-AU" sz="800" i="1" dirty="0"/>
              <a:t>– Your company’s contributions to the industry in the eligible period, – – Explain in greater detail about the impact of your contributions and collaborations on the HR industry/your target clients</a:t>
            </a:r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4495800" y="-95250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– To what extent does your service/product help to build organisational capability?</a:t>
            </a:r>
          </a:p>
          <a:p>
            <a:r>
              <a:rPr lang="en-AU" sz="800" i="1" dirty="0"/>
              <a:t>– How does your service/product align with your client’s business alignment? </a:t>
            </a:r>
            <a:endParaRPr lang="en-US" sz="800" dirty="0"/>
          </a:p>
          <a:p>
            <a:r>
              <a:rPr lang="en-AU" sz="800" i="1" dirty="0"/>
              <a:t>– Industry contribution/thought-leadership/Media coverage, what these mean for your product, company, clients and the HR industry. </a:t>
            </a:r>
            <a:endParaRPr lang="en-US" sz="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0" y="4629150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/>
              <a:t>Please paste your </a:t>
            </a:r>
            <a:r>
              <a:rPr lang="en-US" altLang="zh-TW" sz="1500" dirty="0" err="1"/>
              <a:t>organisation</a:t>
            </a:r>
            <a:r>
              <a:rPr lang="en-US" altLang="zh-TW" sz="1500" dirty="0"/>
              <a:t>/brand logo here</a:t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28950"/>
            <a:ext cx="7543800" cy="1015663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b="1" dirty="0">
                <a:ea typeface="+mj-ea"/>
                <a:cs typeface="+mj-cs"/>
              </a:rPr>
              <a:t>Please provide the following information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Category: 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</a:t>
            </a:r>
            <a:r>
              <a:rPr lang="en-US" altLang="zh-TW" sz="1500" dirty="0" err="1">
                <a:ea typeface="+mj-ea"/>
                <a:cs typeface="+mj-cs"/>
              </a:rPr>
              <a:t>Organisation</a:t>
            </a:r>
            <a:r>
              <a:rPr lang="en-US" altLang="zh-TW" sz="1500" dirty="0">
                <a:ea typeface="+mj-ea"/>
                <a:cs typeface="+mj-cs"/>
              </a:rPr>
              <a:t>:</a:t>
            </a:r>
          </a:p>
          <a:p>
            <a:pPr marL="457200" indent="-457200">
              <a:defRPr/>
            </a:pPr>
            <a:r>
              <a:rPr lang="en-GB" altLang="zh-TW" sz="1500" dirty="0">
                <a:latin typeface="Calibri" pitchFamily="34" charset="0"/>
                <a:ea typeface="+mj-ea"/>
                <a:cs typeface="+mj-cs"/>
              </a:rPr>
              <a:t>Country: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50825" y="4516438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1200" dirty="0">
                <a:latin typeface="Calibri" pitchFamily="34" charset="0"/>
              </a:rPr>
              <a:t>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5732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Performance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76400" y="-60990"/>
            <a:ext cx="3124200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1 slide</a:t>
            </a:r>
          </a:p>
          <a:p>
            <a:r>
              <a:rPr lang="en-AU" sz="800" dirty="0"/>
              <a:t>- </a:t>
            </a:r>
            <a:r>
              <a:rPr lang="en-SG" sz="800" dirty="0"/>
              <a:t> Tell us how well your company/solution(s) have performed in the eligible period (2022-2023)</a:t>
            </a:r>
            <a:endParaRPr lang="en-US" sz="800" dirty="0"/>
          </a:p>
          <a:p>
            <a:r>
              <a:rPr lang="en-SG" sz="800" dirty="0"/>
              <a:t>-  What are the measurable metrics/statistics that determines the success of your business strategies/products related to the category?</a:t>
            </a:r>
            <a:endParaRPr lang="en-US" sz="800" dirty="0"/>
          </a:p>
          <a:p>
            <a:r>
              <a:rPr lang="en-SG" sz="800" dirty="0"/>
              <a:t>-  Why did your clients choose to re-engage/engage you? </a:t>
            </a:r>
            <a:endParaRPr lang="en-US" sz="800" dirty="0"/>
          </a:p>
          <a:p>
            <a:r>
              <a:rPr lang="en-SG" sz="800" dirty="0"/>
              <a:t>-  How has this collaboration/partnership transformed your business front for both parties?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  <a:p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1047750"/>
          <a:ext cx="86106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648200" y="-171450"/>
            <a:ext cx="2743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AU" sz="800" i="1" dirty="0"/>
            </a:br>
            <a:r>
              <a:rPr lang="en-AU" sz="800" i="1" dirty="0"/>
              <a:t>– Financial performance (for example, overall revenue growth, key growth percentage, project revenue, etc).</a:t>
            </a:r>
            <a:endParaRPr lang="en-US" sz="800" dirty="0"/>
          </a:p>
          <a:p>
            <a:r>
              <a:rPr lang="en-AU" sz="800" i="1" dirty="0"/>
              <a:t>– Key client retention and growth.</a:t>
            </a:r>
            <a:endParaRPr lang="en-US" sz="800" dirty="0"/>
          </a:p>
          <a:p>
            <a:r>
              <a:rPr lang="en-AU" sz="800" i="1" dirty="0"/>
              <a:t>– Client satisfaction scores.</a:t>
            </a:r>
            <a:endParaRPr lang="en-US" sz="800" dirty="0"/>
          </a:p>
          <a:p>
            <a:r>
              <a:rPr lang="en-AU" sz="800" i="1" dirty="0"/>
              <a:t>– Length of relationship with the client(s).</a:t>
            </a:r>
            <a:endParaRPr lang="en-US" sz="800" dirty="0"/>
          </a:p>
          <a:p>
            <a:r>
              <a:rPr lang="en-AU" sz="800" i="1" dirty="0"/>
              <a:t>– New and/or completed projects.</a:t>
            </a:r>
            <a:endParaRPr lang="en-US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3 slides, visuals included – slide 1/3</a:t>
            </a:r>
          </a:p>
          <a:p>
            <a:r>
              <a:rPr lang="en-SG" sz="800" dirty="0"/>
              <a:t>-  Elaborate more about your product(s)/service(s) </a:t>
            </a:r>
            <a:endParaRPr lang="en-US" sz="800" dirty="0"/>
          </a:p>
          <a:p>
            <a:r>
              <a:rPr lang="en-SG" sz="800" dirty="0"/>
              <a:t>-  Tell us how they stand out from others in the eligible period (2022-2023)  </a:t>
            </a:r>
            <a:endParaRPr lang="en-US" sz="800" dirty="0"/>
          </a:p>
          <a:p>
            <a:r>
              <a:rPr lang="en-SG" sz="800" dirty="0"/>
              <a:t>-  What makes this significant and unique</a:t>
            </a:r>
            <a:endParaRPr lang="en-US" sz="800" dirty="0"/>
          </a:p>
          <a:p>
            <a:r>
              <a:rPr lang="en-SG" sz="800" dirty="0"/>
              <a:t>-  Explain how your products/services help to fill the gaps for your clients </a:t>
            </a:r>
            <a:endParaRPr lang="en-US" sz="800" dirty="0"/>
          </a:p>
          <a:p>
            <a:r>
              <a:rPr lang="en-SG" sz="800" dirty="0"/>
              <a:t>-  Why they are important in the HR industry</a:t>
            </a:r>
            <a:endParaRPr lang="en-US" sz="8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-154198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endParaRPr lang="en-US" sz="800" dirty="0"/>
          </a:p>
          <a:p>
            <a:r>
              <a:rPr lang="en-AU" sz="800" i="1" dirty="0"/>
              <a:t> Product(s) or service(s) launched or revamped, Challenges, strategies, execution and results, Market share and/or market approval data for the product(s)/service(s), Recognition and awards won, Innovations and discipline development.</a:t>
            </a:r>
            <a:endParaRPr lang="en-US" sz="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3 slides, visuals included – slide 2/3</a:t>
            </a:r>
          </a:p>
          <a:p>
            <a:r>
              <a:rPr lang="en-SG" sz="800" dirty="0"/>
              <a:t>-  Elaborate more about your product(s)/service(s) </a:t>
            </a:r>
            <a:endParaRPr lang="en-US" sz="800" dirty="0"/>
          </a:p>
          <a:p>
            <a:r>
              <a:rPr lang="en-SG" sz="800" dirty="0"/>
              <a:t>-  Tell us how they stand out from others in the eligible period (2022-2023)  </a:t>
            </a:r>
            <a:endParaRPr lang="en-US" sz="800" dirty="0"/>
          </a:p>
          <a:p>
            <a:r>
              <a:rPr lang="en-SG" sz="800" dirty="0"/>
              <a:t>-  What makes this significant and unique</a:t>
            </a:r>
            <a:endParaRPr lang="en-US" sz="800" dirty="0"/>
          </a:p>
          <a:p>
            <a:r>
              <a:rPr lang="en-SG" sz="800" dirty="0"/>
              <a:t>-  Explain how your products/services help to fill the gaps for your clients </a:t>
            </a:r>
            <a:endParaRPr lang="en-US" sz="800" dirty="0"/>
          </a:p>
          <a:p>
            <a:r>
              <a:rPr lang="en-SG" sz="800" dirty="0"/>
              <a:t>-  Why they are important in the HR industry</a:t>
            </a:r>
            <a:endParaRPr lang="en-US" sz="8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-154198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endParaRPr lang="en-US" sz="800" dirty="0"/>
          </a:p>
          <a:p>
            <a:r>
              <a:rPr lang="en-AU" sz="800" i="1" dirty="0"/>
              <a:t> Product(s) or service(s) launched or revamped, Challenges, strategies, execution and results, Market share and/or market approval data for the product(s)/service(s), Recognition and awards won, Innovations and discipline development.</a:t>
            </a:r>
            <a:endParaRPr lang="en-US" sz="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3 slides, visuals included – slide 3/3</a:t>
            </a:r>
          </a:p>
          <a:p>
            <a:r>
              <a:rPr lang="en-SG" sz="800" dirty="0"/>
              <a:t>-  Elaborate more about your product(s)/service(s) </a:t>
            </a:r>
            <a:endParaRPr lang="en-US" sz="800" dirty="0"/>
          </a:p>
          <a:p>
            <a:r>
              <a:rPr lang="en-SG" sz="800" dirty="0"/>
              <a:t>-  Tell us how they stand out from others in the eligible period (2022-2023)  </a:t>
            </a:r>
            <a:endParaRPr lang="en-US" sz="800" dirty="0"/>
          </a:p>
          <a:p>
            <a:r>
              <a:rPr lang="en-SG" sz="800" dirty="0"/>
              <a:t>-  What makes this significant and unique</a:t>
            </a:r>
            <a:endParaRPr lang="en-US" sz="800" dirty="0"/>
          </a:p>
          <a:p>
            <a:r>
              <a:rPr lang="en-SG" sz="800" dirty="0"/>
              <a:t>-  Explain how your products/services help to fill the gaps for your clients </a:t>
            </a:r>
            <a:endParaRPr lang="en-US" sz="800" dirty="0"/>
          </a:p>
          <a:p>
            <a:r>
              <a:rPr lang="en-SG" sz="800" dirty="0"/>
              <a:t>-  Why they are important in the HR industry</a:t>
            </a:r>
            <a:endParaRPr lang="en-US" sz="8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-154198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endParaRPr lang="en-US" sz="800" dirty="0"/>
          </a:p>
          <a:p>
            <a:r>
              <a:rPr lang="en-AU" sz="800" i="1" dirty="0"/>
              <a:t> Product(s) or service(s) launched or revamped, Challenges, strategies, execution and results, Market share and/or market approval data for the product(s)/service(s), Recognition and awards won, Innovations and discipline development.</a:t>
            </a:r>
            <a:endParaRPr lang="en-US" sz="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3 slides, visuals included – slide 1/3</a:t>
            </a:r>
          </a:p>
          <a:p>
            <a:r>
              <a:rPr lang="en-AU" sz="800" dirty="0"/>
              <a:t>-  Describe how you have succeeded in managing people</a:t>
            </a:r>
            <a:endParaRPr lang="en-US" sz="800" dirty="0"/>
          </a:p>
          <a:p>
            <a:r>
              <a:rPr lang="en-AU" sz="800" dirty="0"/>
              <a:t>-  What makes your engagements significant and unique </a:t>
            </a:r>
            <a:endParaRPr lang="en-US" sz="800" dirty="0"/>
          </a:p>
          <a:p>
            <a:r>
              <a:rPr lang="en-AU" sz="800" dirty="0"/>
              <a:t>-  Tell us about your talent management strategies which led to such success.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US" sz="800" dirty="0"/>
            </a:br>
            <a:r>
              <a:rPr lang="en-AU" sz="800" i="1" dirty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/>
              <a:t> </a:t>
            </a:r>
            <a:r>
              <a:rPr lang="en-AU" sz="800" i="1" dirty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3 slides, visuals included – slide 2/3</a:t>
            </a:r>
          </a:p>
          <a:p>
            <a:r>
              <a:rPr lang="en-AU" sz="800" dirty="0"/>
              <a:t>-  Describe how you have succeeded in managing people</a:t>
            </a:r>
            <a:endParaRPr lang="en-US" sz="800" dirty="0"/>
          </a:p>
          <a:p>
            <a:r>
              <a:rPr lang="en-AU" sz="800" dirty="0"/>
              <a:t>-  What makes your engagements significant and unique </a:t>
            </a:r>
            <a:endParaRPr lang="en-US" sz="800" dirty="0"/>
          </a:p>
          <a:p>
            <a:r>
              <a:rPr lang="en-AU" sz="800" dirty="0"/>
              <a:t>-  Tell us about your talent management strategies which led to such success.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US" sz="800" dirty="0"/>
            </a:br>
            <a:r>
              <a:rPr lang="en-AU" sz="800" i="1" dirty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/>
              <a:t> </a:t>
            </a:r>
            <a:r>
              <a:rPr lang="en-AU" sz="800" i="1" dirty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3 slides, visuals included – slide 3/3</a:t>
            </a:r>
          </a:p>
          <a:p>
            <a:r>
              <a:rPr lang="en-AU" sz="800" dirty="0"/>
              <a:t>-  Describe how you have succeeded in managing people</a:t>
            </a:r>
            <a:endParaRPr lang="en-US" sz="800" dirty="0"/>
          </a:p>
          <a:p>
            <a:r>
              <a:rPr lang="en-AU" sz="800" dirty="0"/>
              <a:t>-  What makes your engagements significant and unique </a:t>
            </a:r>
            <a:endParaRPr lang="en-US" sz="800" dirty="0"/>
          </a:p>
          <a:p>
            <a:r>
              <a:rPr lang="en-AU" sz="800" dirty="0"/>
              <a:t>-  Tell us about your talent management strategies which led to such success.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US" sz="800" dirty="0"/>
            </a:br>
            <a:r>
              <a:rPr lang="en-AU" sz="800" i="1" dirty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/>
              <a:t> </a:t>
            </a:r>
            <a:r>
              <a:rPr lang="en-AU" sz="800" i="1" dirty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793</TotalTime>
  <Words>1185</Words>
  <Application>Microsoft Office PowerPoint</Application>
  <PresentationFormat>On-screen Show (16:9)</PresentationFormat>
  <Paragraphs>102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1_Custom Design</vt:lpstr>
      <vt:lpstr>Custom Design</vt:lpstr>
      <vt:lpstr>Core Submission Document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108</cp:revision>
  <dcterms:created xsi:type="dcterms:W3CDTF">2015-09-21T09:08:18Z</dcterms:created>
  <dcterms:modified xsi:type="dcterms:W3CDTF">2023-05-17T04:11:31Z</dcterms:modified>
</cp:coreProperties>
</file>